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5"/>
  </p:handoutMasterIdLst>
  <p:sldIdLst>
    <p:sldId id="944" r:id="rId3"/>
    <p:sldId id="946" r:id="rId5"/>
    <p:sldId id="999" r:id="rId6"/>
    <p:sldId id="1049" r:id="rId7"/>
    <p:sldId id="1050" r:id="rId8"/>
    <p:sldId id="1052" r:id="rId9"/>
    <p:sldId id="1053" r:id="rId10"/>
    <p:sldId id="1054" r:id="rId11"/>
    <p:sldId id="1003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26" r:id="rId28"/>
    <p:sldId id="1027" r:id="rId29"/>
    <p:sldId id="1055" r:id="rId30"/>
    <p:sldId id="1060" r:id="rId31"/>
    <p:sldId id="1061" r:id="rId32"/>
    <p:sldId id="1030" r:id="rId33"/>
    <p:sldId id="1031" r:id="rId34"/>
    <p:sldId id="1033" r:id="rId35"/>
    <p:sldId id="1034" r:id="rId36"/>
    <p:sldId id="1035" r:id="rId37"/>
    <p:sldId id="1036" r:id="rId38"/>
    <p:sldId id="1037" r:id="rId39"/>
    <p:sldId id="1038" r:id="rId40"/>
    <p:sldId id="1039" r:id="rId41"/>
    <p:sldId id="1040" r:id="rId42"/>
    <p:sldId id="1059" r:id="rId43"/>
    <p:sldId id="1044" r:id="rId44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294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4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wmf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9.GIF"/><Relationship Id="rId7" Type="http://schemas.openxmlformats.org/officeDocument/2006/relationships/image" Target="../media/image68.GIF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0" Type="http://schemas.openxmlformats.org/officeDocument/2006/relationships/notesSlide" Target="../notesSlides/notesSlide28.xml"/><Relationship Id="rId1" Type="http://schemas.openxmlformats.org/officeDocument/2006/relationships/image" Target="../media/image6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1.GIF"/><Relationship Id="rId1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" altLang="en-US" sz="2400" dirty="0"/>
              <a:t>N</a:t>
            </a:r>
            <a:r>
              <a:rPr lang="en-US" altLang="zh-CN" sz="2400" dirty="0"/>
              <a:t>etwork for </a:t>
            </a:r>
            <a:r>
              <a:rPr lang="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Convolution - Math Definition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Effect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200"/>
              <a:t>=</a:t>
            </a:r>
            <a:endParaRPr lang="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Operation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4</a:t>
                      </a:r>
                      <a:endParaRPr lang="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5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  <a:endParaRPr lang="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9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  <a:endParaRPr lang="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  <a:endParaRPr lang="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-1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0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  <a:endParaRPr lang="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  <a:endParaRPr lang="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  <a:endParaRPr lang="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200"/>
              <a:t>*</a:t>
            </a:r>
            <a:endParaRPr lang="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f(x,y)</a:t>
            </a:r>
            <a:endParaRPr lang="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/>
              <a:t>g</a:t>
            </a:r>
            <a:r>
              <a:rPr lang="en-US" altLang="en-US"/>
              <a:t>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400" i="1"/>
              <a:t>mg=3</a:t>
            </a:r>
            <a:endParaRPr lang="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400" i="1"/>
              <a:t>n</a:t>
            </a:r>
            <a:r>
              <a:rPr lang="en-US" altLang="en-US" sz="1400" i="1"/>
              <a:t>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400" i="1"/>
              <a:t>n</a:t>
            </a:r>
            <a:r>
              <a:rPr lang="" altLang="en-US" sz="1400" i="1"/>
              <a:t>f</a:t>
            </a:r>
            <a:r>
              <a:rPr lang="en-US" altLang="en-US" sz="1400" i="1"/>
              <a:t>=</a:t>
            </a:r>
            <a:r>
              <a:rPr lang="" altLang="en-US" sz="1400" i="1"/>
              <a:t>4</a:t>
            </a:r>
            <a:endParaRPr lang="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400" i="1"/>
              <a:t>m</a:t>
            </a:r>
            <a:r>
              <a:rPr lang="en-US" altLang="en-US" sz="1400" i="1"/>
              <a:t>f=</a:t>
            </a:r>
            <a:r>
              <a:rPr lang="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400" i="1"/>
              <a:t>第1行和最后1行</a:t>
            </a:r>
            <a:endParaRPr lang="" altLang="en-US" sz="1400" i="1"/>
          </a:p>
          <a:p>
            <a:r>
              <a:rPr lang="" altLang="en-US" sz="1400" i="1"/>
              <a:t>加入mg-1行0</a:t>
            </a:r>
            <a:endParaRPr lang="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400" i="1"/>
              <a:t>第1</a:t>
            </a:r>
            <a:r>
              <a:rPr lang="" altLang="en-US" sz="1400" i="1"/>
              <a:t>列</a:t>
            </a:r>
            <a:r>
              <a:rPr lang="en-US" altLang="en-US" sz="1400" i="1"/>
              <a:t>和最后1</a:t>
            </a:r>
            <a:r>
              <a:rPr lang="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" altLang="en-US" sz="1400" i="1"/>
              <a:t>n</a:t>
            </a:r>
            <a:r>
              <a:rPr lang="en-US" altLang="en-US" sz="1400" i="1"/>
              <a:t>g-1</a:t>
            </a:r>
            <a:r>
              <a:rPr lang="" altLang="en-US" sz="1400" i="1"/>
              <a:t>列</a:t>
            </a:r>
            <a:r>
              <a:rPr lang="en-US" altLang="en-US" sz="1400" i="1"/>
              <a:t>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3200"/>
              <a:t>=</a:t>
            </a:r>
            <a:endParaRPr lang="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202946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10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16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17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  <a:endParaRPr lang="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14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38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28</a:t>
                      </a:r>
                      <a:endParaRPr lang="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6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58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57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50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34</a:t>
                      </a:r>
                      <a:endParaRPr lang="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9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37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29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22</a:t>
                      </a:r>
                      <a:endParaRPr lang="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18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35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20</a:t>
                      </a:r>
                      <a:endParaRPr lang="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  <a:endParaRPr lang="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en-US" sz="1400" i="1"/>
              <a:t>shape=full</a:t>
            </a:r>
            <a:endParaRPr lang="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55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85737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733800" y="15192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2320290" cy="202946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 anchorCtr="0"/>
                </a:tc>
              </a:tr>
              <a:tr h="377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1400" i="1"/>
              <a:t>shape=</a:t>
            </a:r>
            <a:r>
              <a:rPr lang="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" altLang="en-US" dirty="0" smtClean="0"/>
              <a:t>-</a:t>
            </a:r>
            <a:r>
              <a:rPr lang="en-US" altLang="zh-CN" dirty="0" smtClean="0"/>
              <a:t> </a:t>
            </a:r>
            <a:r>
              <a:rPr lang="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" dirty="0" smtClean="0"/>
              <a:t>Demo</a:t>
            </a:r>
            <a:endParaRPr lang="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" altLang="en-US" sz="2000"/>
              <a:t>N</a:t>
            </a:r>
            <a:r>
              <a:rPr lang="en-US" altLang="zh-CN" sz="2000"/>
              <a:t>etworks </a:t>
            </a:r>
            <a:r>
              <a:rPr lang="" altLang="en-US" sz="2000"/>
              <a:t>- Properties</a:t>
            </a:r>
            <a:endParaRPr lang="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" altLang="en-US" dirty="0" smtClean="0"/>
              <a:t>L</a:t>
            </a:r>
            <a:r>
              <a:rPr lang="en-US" altLang="zh-CN" dirty="0" smtClean="0"/>
              <a:t>ayer </a:t>
            </a:r>
            <a:r>
              <a:rPr lang="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" altLang="en-US" dirty="0" smtClean="0"/>
              <a:t>E</a:t>
            </a:r>
            <a:r>
              <a:rPr lang="en-US" altLang="zh-CN" dirty="0" smtClean="0"/>
              <a:t>ye” </a:t>
            </a:r>
            <a:r>
              <a:rPr lang="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CNN</a:t>
            </a:r>
            <a:r>
              <a:rPr lang="en-US" altLang="zh-CN" dirty="0" smtClean="0"/>
              <a:t> for </a:t>
            </a:r>
            <a:r>
              <a:rPr lang="" altLang="en-US" dirty="0" smtClean="0"/>
              <a:t>H</a:t>
            </a:r>
            <a:r>
              <a:rPr lang="en-US" altLang="zh-CN" dirty="0" smtClean="0"/>
              <a:t>and-</a:t>
            </a:r>
            <a:r>
              <a:rPr lang="" altLang="en-US" dirty="0" smtClean="0"/>
              <a:t>W</a:t>
            </a:r>
            <a:r>
              <a:rPr lang="en-US" altLang="zh-CN" dirty="0" smtClean="0"/>
              <a:t>riting </a:t>
            </a:r>
            <a:r>
              <a:rPr lang="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" altLang="en-US" dirty="0" smtClean="0"/>
              <a:t>P</a:t>
            </a:r>
            <a:r>
              <a:rPr lang="en-US" altLang="zh-CN" dirty="0" smtClean="0"/>
              <a:t>ose </a:t>
            </a:r>
            <a:r>
              <a:rPr lang="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dirty="0"/>
              <a:t>Conclusion</a:t>
            </a:r>
            <a:endParaRPr lang="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en-US" sz="1400">
                <a:solidFill>
                  <a:srgbClr val="FF0000"/>
                </a:solidFill>
              </a:rPr>
              <a:t>10^8 parameters</a:t>
            </a:r>
            <a:endParaRPr lang="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3844</Words>
  <Application>WPS Presentation</Application>
  <PresentationFormat>全屏显示(16:9)</PresentationFormat>
  <Paragraphs>644</Paragraphs>
  <Slides>41</Slides>
  <Notes>45</Notes>
  <HiddenSlides>0</HiddenSlides>
  <MMClips>5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70" baseType="lpstr">
      <vt:lpstr>Arial</vt:lpstr>
      <vt:lpstr>SimSun</vt:lpstr>
      <vt:lpstr>Wingdings</vt:lpstr>
      <vt:lpstr>Calibri</vt:lpstr>
      <vt:lpstr>Verdana</vt:lpstr>
      <vt:lpstr>Microsoft YaHei</vt:lpstr>
      <vt:lpstr>Candara</vt:lpstr>
      <vt:lpstr>雅黑宋体</vt:lpstr>
      <vt:lpstr>MS Gothic</vt:lpstr>
      <vt:lpstr>Arial Unicode MS</vt:lpstr>
      <vt:lpstr>Luxi Sans</vt:lpstr>
      <vt:lpstr>Tahoma</vt:lpstr>
      <vt:lpstr>Times New Roman</vt:lpstr>
      <vt:lpstr>Symbol</vt:lpstr>
      <vt:lpstr>Arial Rounded MT Bold</vt:lpstr>
      <vt:lpstr>Abaddon™</vt:lpstr>
      <vt:lpstr>Century Gothic</vt:lpstr>
      <vt:lpstr>Adobe Garamond Pro</vt:lpstr>
      <vt:lpstr>Adventure</vt:lpstr>
      <vt:lpstr>Andale Mono</vt:lpstr>
      <vt:lpstr>aakar</vt:lpstr>
      <vt:lpstr>AdineKirnberg-S</vt:lpstr>
      <vt:lpstr>Adobe Caslon Pro</vt:lpstr>
      <vt:lpstr>Ani</vt:lpstr>
      <vt:lpstr>Aftermath (BRK)</vt:lpstr>
      <vt:lpstr>Arial Black</vt:lpstr>
      <vt:lpstr>Arial Hebrew</vt:lpstr>
      <vt:lpstr>Arno Pro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5538</cp:revision>
  <dcterms:created xsi:type="dcterms:W3CDTF">2019-12-20T09:36:09Z</dcterms:created>
  <dcterms:modified xsi:type="dcterms:W3CDTF">2019-12-20T09:36:09Z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